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1/22/2026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1/22/2026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p:transition spd="slow" advTm="1375">
    <p:cove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p:transition spd="slow" advTm="26625">
    <p:cove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p:transition spd="slow" advTm="12813">
    <p:cove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p:transition spd="slow" advTm="29163">
    <p:cove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p:transition spd="slow" advTm="21638">
    <p:cove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p:transition spd="slow" advTm="10113">
    <p:cove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p:transition spd="slow" advTm="16000">
    <p:cove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p:transition spd="slow" advTm="27063">
    <p:cove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p:transition spd="slow" advTm="685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p:transition spd="slow" advTm="30925">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p:transition spd="slow" advTm="30362">
    <p:cove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p:transition spd="slow" advTm="11400">
    <p:cove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p:transition spd="slow" advTm="5613">
    <p:cove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p:transition spd="slow" advTm="8413">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2.xml><?xml version="1.0" encoding="utf-8"?>
<ds:datastoreItem xmlns:ds="http://schemas.openxmlformats.org/officeDocument/2006/customXml" ds:itemID="{EE978165-6E81-4011-88C6-F6684895AF6F}">
  <ds:schemaRefs>
    <ds:schemaRef ds:uri="http://schemas.microsoft.com/sharepoint/v3/contenttype/forms"/>
  </ds:schemaRefs>
</ds:datastoreItem>
</file>

<file path=customXml/itemProps3.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16</cp:revision>
  <cp:lastPrinted>2015-08-26T07:59:35Z</cp:lastPrinted>
  <dcterms:created xsi:type="dcterms:W3CDTF">2020-02-09T09:54:50Z</dcterms:created>
  <dcterms:modified xsi:type="dcterms:W3CDTF">2026-01-22T16:31:59Z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